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76DCED-2431-46B2-A96F-8360F4A09D99}" v="1" dt="2022-05-13T16:06:10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Laugesen" userId="2e8fa5e70c1e40d6" providerId="LiveId" clId="{B476DCED-2431-46B2-A96F-8360F4A09D99}"/>
    <pc:docChg chg="modSld">
      <pc:chgData name="Bjarne Laugesen" userId="2e8fa5e70c1e40d6" providerId="LiveId" clId="{B476DCED-2431-46B2-A96F-8360F4A09D99}" dt="2022-05-13T16:06:10.224" v="66" actId="14100"/>
      <pc:docMkLst>
        <pc:docMk/>
      </pc:docMkLst>
      <pc:sldChg chg="modSp mod">
        <pc:chgData name="Bjarne Laugesen" userId="2e8fa5e70c1e40d6" providerId="LiveId" clId="{B476DCED-2431-46B2-A96F-8360F4A09D99}" dt="2022-05-13T16:06:10.224" v="66" actId="14100"/>
        <pc:sldMkLst>
          <pc:docMk/>
          <pc:sldMk cId="0" sldId="257"/>
        </pc:sldMkLst>
        <pc:spChg chg="mod">
          <ac:chgData name="Bjarne Laugesen" userId="2e8fa5e70c1e40d6" providerId="LiveId" clId="{B476DCED-2431-46B2-A96F-8360F4A09D99}" dt="2022-05-13T16:06:10.224" v="66" actId="14100"/>
          <ac:spMkLst>
            <pc:docMk/>
            <pc:sldMk cId="0" sldId="257"/>
            <ac:spMk id="3078" creationId="{4FA9F9FD-9365-4089-B67F-288D77801A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2DD33FF-4B6E-4C85-8A0E-BB1CF3484A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27B4674-7C34-4597-A5BC-901651C59E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altLang="da-DK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C70B69C-974A-46CF-8617-A7796FDE1D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9F49D97-884E-4F56-ADB1-F1D51E15F0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64F37B3-B0FA-43B0-B8D4-BE666E990B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altLang="da-DK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C36331B-8C22-4CBF-A9BF-423783CC22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28F24-8723-45CC-9328-047CB8741DB2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94FF09-D5A2-4D43-B092-3FA3B0782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A5C24-80CE-49FA-AD4C-C81E16B5A1E8}" type="slidenum">
              <a:rPr lang="da-DK" altLang="da-DK"/>
              <a:pPr/>
              <a:t>1</a:t>
            </a:fld>
            <a:endParaRPr lang="da-DK" altLang="da-DK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96FEC09-F6FB-44FE-A64E-7C8243EA43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B857632-505F-4BE0-BE2D-70FF73143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46897-D65E-476B-A1D6-2F46609B2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C395F77-02AF-4706-B9F4-8BC07B5A6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C21C1C-A540-43C9-B7D9-2D8B50C9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6A6D45B-A27D-47D4-A905-11651D80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CBD2AC-1203-4AD0-9A86-E81D678E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78138-1A64-49FE-A188-CEA668D0F10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2497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367E7-F097-4B41-ADB6-804E2AAA9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F64EEDA-8637-4E14-9A32-0FFBFF3BC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9585B11-0F2C-4CD0-8021-91A33BDD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A5917C-2B01-4217-B96C-6A0A530F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228128-FD4E-41C8-96A6-728FC902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FF26C-9BE2-4EA6-AE54-8D289ECB8FE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8480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455F3FD-DEE6-4BAA-A221-2591419B8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6BEFA7A-8435-4F85-96C1-AC2BB892D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D0742D9-27C9-4220-9A6D-B0889C77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BA5FE4-044D-43D9-AFD3-C09F6827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8D69010-682E-462B-8200-2DA0B05C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B4AB6-8F7D-442F-9727-4FFEF239D76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452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8B463-6868-467E-8663-A1D88434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48DC9A-0560-42BB-9F8A-3B0493534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643872-245E-4C61-92A0-CE8AB69D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066210-3A8D-41AC-911D-D0811808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E37E80B-963A-4BD5-99E8-2ECC9913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57A6B-B962-4D65-9984-A76182F9036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4519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F69A0-10A2-4F28-A1C6-D9B067E6C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4C5387B-5E27-4D8F-AE90-6265DF412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A522B9-F863-4C9A-8D18-34328CCA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CDB660-7C93-4D3B-86B0-0BC2E68E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93DE4E-C927-4A46-8CBF-2E3B45F9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63F6B-C4FA-4F1D-A7CC-9A1B9ACA3A7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3040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BC040-B987-4D61-BC8F-050112AA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4F72C8-08FA-4735-9216-2658619B2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35F3CEB-6598-4EA8-82AE-F1B52FE91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E56B685-6932-4596-8A5F-21BA7613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79F276-1B87-41F9-870F-AF2AAB97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4C2C653-D140-4F25-B6C8-CCAF3B2D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0935B-193A-4A2B-A14C-DA47F10D9AB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899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B5437-950A-48A9-965E-7F0DF4A1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A37F771-F3E5-4ABB-AAC6-3548BBDFF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467F029-E496-4236-A857-E0E407608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5C8B943-6ABA-496F-9AA7-42280EC27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1892EEF-9023-4D00-A047-CFF4D3A92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4CFBCD8-983D-47D8-B856-9668C1D1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BE29B48-EDC0-47C5-B0D2-367741B9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6C20F3E-901F-4D79-8F3A-A6C587FC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96AAD-91DC-453F-915A-A468D0D204D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2934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0B1C2-426D-4AD9-A32F-5B751041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9D01AE7-0976-41E0-8E05-FA02DCC5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FCC577A-C26B-4665-9034-CBD554C9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9070618-4B6D-4F07-AB6A-8A599B94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F2884-9F2A-452C-83C5-7377E54F57D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1392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A972ADA-0311-40C0-B669-84BC9E0F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10AC3B7-0F49-451A-B07F-7F66AA98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9AE1D2D-0230-4F80-AE7F-3B4D4528F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45FA2-1951-42F7-80B5-9119D4ED5A1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9547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9DD1C4-54B8-42A3-9949-3D4B416A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C796CD2-F438-4EE2-B62C-70D02AE50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5DDF00E-94A4-45E7-91B0-7E215FB7F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F53A04B-C019-4571-BF26-299FF45D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ECC17AF-906D-4AE5-AB61-69F9AA26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AABB33C-93C9-4FB2-8B46-C4DE196C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EE58B-8548-4B6E-B6BB-1B2B8E523C55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6871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82576-5E24-4FE7-BF10-EF31EA14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61BE10D-6540-4331-BAC2-38F45DF84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2F8BC72-CA95-4C45-AE2D-9271B254A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C356202-2A4F-42DC-8853-71CE0321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D80E3E0-36DB-4955-825E-B11320A1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149A385-25B6-43F0-99B1-4FB1EAB9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F7659-8B29-4AB6-870C-0F92E190596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8010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3B4DC5-0CFD-4737-9967-C28E809D8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2C1177-7E42-4542-8767-51E5E392A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89F9D5-440C-4F1B-9060-BC42FE1CB7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 alt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6EB9D33-CEF2-44D2-B305-22E4F5D120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a-DK" altLang="da-DK"/>
              <a:t>Læs mere om MIF på   :   www.mif.dk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FBDC71-2568-490D-BD7F-B7313728DF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5A3152-3A6F-489A-A74E-C7BF037B02D7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801B5D40-475C-47D4-B508-C7D958E4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altLang="da-DK"/>
              <a:t>Læs mere om MIF på   :   www.mif.dk</a:t>
            </a:r>
          </a:p>
        </p:txBody>
      </p:sp>
      <p:sp>
        <p:nvSpPr>
          <p:cNvPr id="7" name="Pladsholder til slidenummer 5">
            <a:extLst>
              <a:ext uri="{FF2B5EF4-FFF2-40B4-BE49-F238E27FC236}">
                <a16:creationId xmlns:a16="http://schemas.microsoft.com/office/drawing/2014/main" id="{1805E6AD-0331-4F15-9A0C-0658AA863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DCB-5A19-4867-A547-4B52B9E6396E}" type="slidenum">
              <a:rPr lang="da-DK" altLang="da-DK"/>
              <a:pPr/>
              <a:t>1</a:t>
            </a:fld>
            <a:endParaRPr lang="da-DK" altLang="da-DK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5C2AD87-CD34-4206-861B-C9B02E4FC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da-DK" altLang="da-DK" sz="1800" b="1"/>
              <a:t>Midtals Idræts Forening - - - - - &gt;    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FA9F9FD-9365-4089-B67F-288D77801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76376"/>
            <a:ext cx="8229600" cy="4649788"/>
          </a:xfrm>
        </p:spPr>
        <p:txBody>
          <a:bodyPr/>
          <a:lstStyle/>
          <a:p>
            <a:pPr marL="0" indent="0">
              <a:buNone/>
            </a:pPr>
            <a:endParaRPr lang="da-DK" altLang="da-DK" dirty="0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115B4B61-AD5C-44F3-8638-668D91C0B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333375"/>
            <a:ext cx="925513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Skærmshow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Midtals Idræts Forening - - - - - &gt;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Midtals Idræts Forening - - - - - &gt;</dc:title>
  <dc:creator>bjarne</dc:creator>
  <cp:lastModifiedBy>Bjarne Laugesen</cp:lastModifiedBy>
  <cp:revision>4</cp:revision>
  <dcterms:created xsi:type="dcterms:W3CDTF">2010-11-15T22:14:30Z</dcterms:created>
  <dcterms:modified xsi:type="dcterms:W3CDTF">2022-05-13T16:06:16Z</dcterms:modified>
</cp:coreProperties>
</file>