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da-DK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476DCED-2431-46B2-A96F-8360F4A09D99}" v="1" dt="2022-05-13T16:06:10.22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157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jarne Laugesen" userId="2e8fa5e70c1e40d6" providerId="LiveId" clId="{B476DCED-2431-46B2-A96F-8360F4A09D99}"/>
    <pc:docChg chg="modSld">
      <pc:chgData name="Bjarne Laugesen" userId="2e8fa5e70c1e40d6" providerId="LiveId" clId="{B476DCED-2431-46B2-A96F-8360F4A09D99}" dt="2022-05-13T16:06:10.224" v="66" actId="14100"/>
      <pc:docMkLst>
        <pc:docMk/>
      </pc:docMkLst>
      <pc:sldChg chg="modSp mod">
        <pc:chgData name="Bjarne Laugesen" userId="2e8fa5e70c1e40d6" providerId="LiveId" clId="{B476DCED-2431-46B2-A96F-8360F4A09D99}" dt="2022-05-13T16:06:10.224" v="66" actId="14100"/>
        <pc:sldMkLst>
          <pc:docMk/>
          <pc:sldMk cId="0" sldId="257"/>
        </pc:sldMkLst>
        <pc:spChg chg="mod">
          <ac:chgData name="Bjarne Laugesen" userId="2e8fa5e70c1e40d6" providerId="LiveId" clId="{B476DCED-2431-46B2-A96F-8360F4A09D99}" dt="2022-05-13T16:06:10.224" v="66" actId="14100"/>
          <ac:spMkLst>
            <pc:docMk/>
            <pc:sldMk cId="0" sldId="257"/>
            <ac:spMk id="3078" creationId="{4FA9F9FD-9365-4089-B67F-288D77801A4C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E2DD33FF-4B6E-4C85-8A0E-BB1CF3484AB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a-DK" altLang="da-DK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427B4674-7C34-4597-A5BC-901651C59EB1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da-DK" altLang="da-DK"/>
          </a:p>
        </p:txBody>
      </p:sp>
      <p:sp>
        <p:nvSpPr>
          <p:cNvPr id="6148" name="Rectangle 4">
            <a:extLst>
              <a:ext uri="{FF2B5EF4-FFF2-40B4-BE49-F238E27FC236}">
                <a16:creationId xmlns:a16="http://schemas.microsoft.com/office/drawing/2014/main" id="{EC70B69C-974A-46CF-8617-A7796FDE1D6E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39F49D97-884E-4F56-ADB1-F1D51E15F0B4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altLang="da-DK"/>
              <a:t>Klik for at redigere teksttypografierne i masteren</a:t>
            </a:r>
          </a:p>
          <a:p>
            <a:pPr lvl="1"/>
            <a:r>
              <a:rPr lang="da-DK" altLang="da-DK"/>
              <a:t>Andet niveau</a:t>
            </a:r>
          </a:p>
          <a:p>
            <a:pPr lvl="2"/>
            <a:r>
              <a:rPr lang="da-DK" altLang="da-DK"/>
              <a:t>Tredje niveau</a:t>
            </a:r>
          </a:p>
          <a:p>
            <a:pPr lvl="3"/>
            <a:r>
              <a:rPr lang="da-DK" altLang="da-DK"/>
              <a:t>Fjerde niveau</a:t>
            </a:r>
          </a:p>
          <a:p>
            <a:pPr lvl="4"/>
            <a:r>
              <a:rPr lang="da-DK" altLang="da-DK"/>
              <a:t>Femte niveau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F64F37B3-B0FA-43B0-B8D4-BE666E990B86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a-DK" altLang="da-DK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4C36331B-8C22-4CBF-A9BF-423783CC22E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7528F24-8723-45CC-9328-047CB8741DB2}" type="slidenum">
              <a:rPr lang="da-DK" altLang="da-DK"/>
              <a:pPr/>
              <a:t>‹nr.›</a:t>
            </a:fld>
            <a:endParaRPr lang="da-DK" alt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A94FF09-D5A2-4D43-B092-3FA3B0782AF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20A5C24-80CE-49FA-AD4C-C81E16B5A1E8}" type="slidenum">
              <a:rPr lang="da-DK" altLang="da-DK"/>
              <a:pPr/>
              <a:t>1</a:t>
            </a:fld>
            <a:endParaRPr lang="da-DK" altLang="da-DK"/>
          </a:p>
        </p:txBody>
      </p:sp>
      <p:sp>
        <p:nvSpPr>
          <p:cNvPr id="7170" name="Rectangle 2">
            <a:extLst>
              <a:ext uri="{FF2B5EF4-FFF2-40B4-BE49-F238E27FC236}">
                <a16:creationId xmlns:a16="http://schemas.microsoft.com/office/drawing/2014/main" id="{596FEC09-F6FB-44FE-A64E-7C8243EA438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9B857632-505F-4BE0-BE2D-70FF731436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a-DK" altLang="da-DK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0046897-D65E-476B-A1D6-2F46609B2C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AC395F77-02AF-4706-B9F4-8BC07B5A6E2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F3C21C1C-A540-43C9-B7D9-2D8B50C994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 alt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26A6D45B-A27D-47D4-A905-11651D8009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altLang="da-DK"/>
              <a:t>Læs mere om MIF på   :   www.mif.dk</a:t>
            </a:r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24CBD2AC-1203-4AD0-9A86-E81D678EB7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E78138-1A64-49FE-A188-CEA668D0F10B}" type="slidenum">
              <a:rPr lang="da-DK" altLang="da-DK"/>
              <a:pPr/>
              <a:t>‹nr.›</a:t>
            </a:fld>
            <a:endParaRPr lang="da-DK" altLang="da-DK"/>
          </a:p>
        </p:txBody>
      </p:sp>
    </p:spTree>
    <p:extLst>
      <p:ext uri="{BB962C8B-B14F-4D97-AF65-F5344CB8AC3E}">
        <p14:creationId xmlns:p14="http://schemas.microsoft.com/office/powerpoint/2010/main" val="16249761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7367E7-F097-4B41-ADB6-804E2AAA94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7F64EEDA-8637-4E14-9A32-0FFBFF3BC3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49585B11-0F2C-4CD0-8021-91A33BDD96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 alt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3DA5917C-2B01-4217-B96C-6A0A530F43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altLang="da-DK"/>
              <a:t>Læs mere om MIF på   :   www.mif.dk</a:t>
            </a:r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38228128-FD4E-41C8-96A6-728FC902CD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6FF26C-9BE2-4EA6-AE54-8D289ECB8FE3}" type="slidenum">
              <a:rPr lang="da-DK" altLang="da-DK"/>
              <a:pPr/>
              <a:t>‹nr.›</a:t>
            </a:fld>
            <a:endParaRPr lang="da-DK" altLang="da-DK"/>
          </a:p>
        </p:txBody>
      </p:sp>
    </p:spTree>
    <p:extLst>
      <p:ext uri="{BB962C8B-B14F-4D97-AF65-F5344CB8AC3E}">
        <p14:creationId xmlns:p14="http://schemas.microsoft.com/office/powerpoint/2010/main" val="39848075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>
            <a:extLst>
              <a:ext uri="{FF2B5EF4-FFF2-40B4-BE49-F238E27FC236}">
                <a16:creationId xmlns:a16="http://schemas.microsoft.com/office/drawing/2014/main" id="{7455F3FD-DEE6-4BAA-A221-2591419B8E5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C6BEFA7A-8435-4F85-96C1-AC2BB892DF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BD0742D9-27C9-4220-9A6D-B0889C77B3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 alt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A9BA5FE4-044D-43D9-AFD3-C09F68275B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altLang="da-DK"/>
              <a:t>Læs mere om MIF på   :   www.mif.dk</a:t>
            </a:r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A8D69010-682E-462B-8200-2DA0B05C84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0B4AB6-8F7D-442F-9727-4FFEF239D76D}" type="slidenum">
              <a:rPr lang="da-DK" altLang="da-DK"/>
              <a:pPr/>
              <a:t>‹nr.›</a:t>
            </a:fld>
            <a:endParaRPr lang="da-DK" altLang="da-DK"/>
          </a:p>
        </p:txBody>
      </p:sp>
    </p:spTree>
    <p:extLst>
      <p:ext uri="{BB962C8B-B14F-4D97-AF65-F5344CB8AC3E}">
        <p14:creationId xmlns:p14="http://schemas.microsoft.com/office/powerpoint/2010/main" val="545236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648B463-6868-467E-8663-A1D8843465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7F48DC9A-0560-42BB-9F8A-3B04935348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78643872-245E-4C61-92A0-CE8AB69DBA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 alt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AB066210-3A8D-41AC-911D-D0811808FB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altLang="da-DK"/>
              <a:t>Læs mere om MIF på   :   www.mif.dk</a:t>
            </a:r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6E37E80B-963A-4BD5-99E8-2ECC991353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457A6B-B962-4D65-9984-A76182F9036C}" type="slidenum">
              <a:rPr lang="da-DK" altLang="da-DK"/>
              <a:pPr/>
              <a:t>‹nr.›</a:t>
            </a:fld>
            <a:endParaRPr lang="da-DK" altLang="da-DK"/>
          </a:p>
        </p:txBody>
      </p:sp>
    </p:spTree>
    <p:extLst>
      <p:ext uri="{BB962C8B-B14F-4D97-AF65-F5344CB8AC3E}">
        <p14:creationId xmlns:p14="http://schemas.microsoft.com/office/powerpoint/2010/main" val="15451962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43F69A0-10A2-4F28-A1C6-D9B067E6CE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54C5387B-5E27-4D8F-AE90-6265DF4128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F5A522B9-F863-4C9A-8D18-34328CCA01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 alt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CECDB660-7C93-4D3B-86B0-0BC2E68EEB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altLang="da-DK"/>
              <a:t>Læs mere om MIF på   :   www.mif.dk</a:t>
            </a:r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4393DE4E-C927-4A46-8CBF-2E3B45F9BB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C63F6B-C4FA-4F1D-A7CC-9A1B9ACA3A78}" type="slidenum">
              <a:rPr lang="da-DK" altLang="da-DK"/>
              <a:pPr/>
              <a:t>‹nr.›</a:t>
            </a:fld>
            <a:endParaRPr lang="da-DK" altLang="da-DK"/>
          </a:p>
        </p:txBody>
      </p:sp>
    </p:spTree>
    <p:extLst>
      <p:ext uri="{BB962C8B-B14F-4D97-AF65-F5344CB8AC3E}">
        <p14:creationId xmlns:p14="http://schemas.microsoft.com/office/powerpoint/2010/main" val="26304051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18BC040-B987-4D61-BC8F-050112AAD6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964F72C8-08FA-4735-9216-2658619B22D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235F3CEB-6598-4EA8-82AE-F1B52FE918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AE56B685-6932-4596-8A5F-21BA76130D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 alt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DA79F276-1B87-41F9-870F-AF2AAB9713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altLang="da-DK"/>
              <a:t>Læs mere om MIF på   :   www.mif.dk</a:t>
            </a:r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24C2C653-D140-4F25-B6C8-CCAF3B2D65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60935B-193A-4A2B-A14C-DA47F10D9AB7}" type="slidenum">
              <a:rPr lang="da-DK" altLang="da-DK"/>
              <a:pPr/>
              <a:t>‹nr.›</a:t>
            </a:fld>
            <a:endParaRPr lang="da-DK" altLang="da-DK"/>
          </a:p>
        </p:txBody>
      </p:sp>
    </p:spTree>
    <p:extLst>
      <p:ext uri="{BB962C8B-B14F-4D97-AF65-F5344CB8AC3E}">
        <p14:creationId xmlns:p14="http://schemas.microsoft.com/office/powerpoint/2010/main" val="2389989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D8B5437-950A-48A9-965E-7F0DF4A1C1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3A37F771-F3E5-4ABB-AAC6-3548BBDFF6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1467F029-E496-4236-A857-E0E4076088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A5C8B943-6ABA-496F-9AA7-42280EC273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Pladsholder til indhold 5">
            <a:extLst>
              <a:ext uri="{FF2B5EF4-FFF2-40B4-BE49-F238E27FC236}">
                <a16:creationId xmlns:a16="http://schemas.microsoft.com/office/drawing/2014/main" id="{11892EEF-9023-4D00-A047-CFF4D3A9264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>
            <a:extLst>
              <a:ext uri="{FF2B5EF4-FFF2-40B4-BE49-F238E27FC236}">
                <a16:creationId xmlns:a16="http://schemas.microsoft.com/office/drawing/2014/main" id="{14CFBCD8-983D-47D8-B856-9668C1D1F1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 altLang="da-DK"/>
          </a:p>
        </p:txBody>
      </p:sp>
      <p:sp>
        <p:nvSpPr>
          <p:cNvPr id="8" name="Pladsholder til sidefod 7">
            <a:extLst>
              <a:ext uri="{FF2B5EF4-FFF2-40B4-BE49-F238E27FC236}">
                <a16:creationId xmlns:a16="http://schemas.microsoft.com/office/drawing/2014/main" id="{9BE29B48-EDC0-47C5-B0D2-367741B96E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altLang="da-DK"/>
              <a:t>Læs mere om MIF på   :   www.mif.dk</a:t>
            </a:r>
          </a:p>
        </p:txBody>
      </p:sp>
      <p:sp>
        <p:nvSpPr>
          <p:cNvPr id="9" name="Pladsholder til slidenummer 8">
            <a:extLst>
              <a:ext uri="{FF2B5EF4-FFF2-40B4-BE49-F238E27FC236}">
                <a16:creationId xmlns:a16="http://schemas.microsoft.com/office/drawing/2014/main" id="{76C20F3E-901F-4D79-8F3A-A6C587FCCF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296AAD-91DC-453F-915A-A468D0D204D4}" type="slidenum">
              <a:rPr lang="da-DK" altLang="da-DK"/>
              <a:pPr/>
              <a:t>‹nr.›</a:t>
            </a:fld>
            <a:endParaRPr lang="da-DK" altLang="da-DK"/>
          </a:p>
        </p:txBody>
      </p:sp>
    </p:spTree>
    <p:extLst>
      <p:ext uri="{BB962C8B-B14F-4D97-AF65-F5344CB8AC3E}">
        <p14:creationId xmlns:p14="http://schemas.microsoft.com/office/powerpoint/2010/main" val="40293461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2A0B1C2-426D-4AD9-A32F-5B751041BE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49D01AE7-0976-41E0-8E05-FA02DCC599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 alt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9FCC577A-C26B-4665-9034-CBD554C985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altLang="da-DK"/>
              <a:t>Læs mere om MIF på   :   www.mif.dk</a:t>
            </a:r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09070618-4B6D-4F07-AB6A-8A599B9441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4F2884-9F2A-452C-83C5-7377E54F57D3}" type="slidenum">
              <a:rPr lang="da-DK" altLang="da-DK"/>
              <a:pPr/>
              <a:t>‹nr.›</a:t>
            </a:fld>
            <a:endParaRPr lang="da-DK" altLang="da-DK"/>
          </a:p>
        </p:txBody>
      </p:sp>
    </p:spTree>
    <p:extLst>
      <p:ext uri="{BB962C8B-B14F-4D97-AF65-F5344CB8AC3E}">
        <p14:creationId xmlns:p14="http://schemas.microsoft.com/office/powerpoint/2010/main" val="6139232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>
            <a:extLst>
              <a:ext uri="{FF2B5EF4-FFF2-40B4-BE49-F238E27FC236}">
                <a16:creationId xmlns:a16="http://schemas.microsoft.com/office/drawing/2014/main" id="{5A972ADA-0311-40C0-B669-84BC9E0F59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 altLang="da-DK"/>
          </a:p>
        </p:txBody>
      </p: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E10AC3B7-0F49-451A-B07F-7F66AA9846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altLang="da-DK"/>
              <a:t>Læs mere om MIF på   :   www.mif.dk</a:t>
            </a:r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69AE1D2D-0230-4F80-AE7F-3B4D4528FF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245FA2-1951-42F7-80B5-9119D4ED5A13}" type="slidenum">
              <a:rPr lang="da-DK" altLang="da-DK"/>
              <a:pPr/>
              <a:t>‹nr.›</a:t>
            </a:fld>
            <a:endParaRPr lang="da-DK" altLang="da-DK"/>
          </a:p>
        </p:txBody>
      </p:sp>
    </p:spTree>
    <p:extLst>
      <p:ext uri="{BB962C8B-B14F-4D97-AF65-F5344CB8AC3E}">
        <p14:creationId xmlns:p14="http://schemas.microsoft.com/office/powerpoint/2010/main" val="16954788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B9DD1C4-54B8-42A3-9949-3D4B416A01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9C796CD2-F438-4EE2-B62C-70D02AE50E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C5DDF00E-94A4-45E7-91B0-7E215FB7FA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7F53A04B-C019-4571-BF26-299FF45DDD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 alt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8ECC17AF-906D-4AE5-AB61-69F9AA264D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altLang="da-DK"/>
              <a:t>Læs mere om MIF på   :   www.mif.dk</a:t>
            </a:r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1AABB33C-93C9-4FB2-8B46-C4DE196CA8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AEE58B-8548-4B6E-B6BB-1B2B8E523C55}" type="slidenum">
              <a:rPr lang="da-DK" altLang="da-DK"/>
              <a:pPr/>
              <a:t>‹nr.›</a:t>
            </a:fld>
            <a:endParaRPr lang="da-DK" altLang="da-DK"/>
          </a:p>
        </p:txBody>
      </p:sp>
    </p:spTree>
    <p:extLst>
      <p:ext uri="{BB962C8B-B14F-4D97-AF65-F5344CB8AC3E}">
        <p14:creationId xmlns:p14="http://schemas.microsoft.com/office/powerpoint/2010/main" val="5687153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2182576-5E24-4FE7-BF10-EF31EA149D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billede 2">
            <a:extLst>
              <a:ext uri="{FF2B5EF4-FFF2-40B4-BE49-F238E27FC236}">
                <a16:creationId xmlns:a16="http://schemas.microsoft.com/office/drawing/2014/main" id="{461BE10D-6540-4331-BAC2-38F45DF84C4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E2F8BC72-CA95-4C45-AE2D-9271B254AA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DC356202-2A4F-42DC-8853-71CE0321E7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 alt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6D80E3E0-36DB-4955-825E-B11320A1B7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altLang="da-DK"/>
              <a:t>Læs mere om MIF på   :   www.mif.dk</a:t>
            </a:r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7149A385-25B6-43F0-99B1-4FB1EAB9FC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4F7659-8B29-4AB6-870C-0F92E190596A}" type="slidenum">
              <a:rPr lang="da-DK" altLang="da-DK"/>
              <a:pPr/>
              <a:t>‹nr.›</a:t>
            </a:fld>
            <a:endParaRPr lang="da-DK" altLang="da-DK"/>
          </a:p>
        </p:txBody>
      </p:sp>
    </p:spTree>
    <p:extLst>
      <p:ext uri="{BB962C8B-B14F-4D97-AF65-F5344CB8AC3E}">
        <p14:creationId xmlns:p14="http://schemas.microsoft.com/office/powerpoint/2010/main" val="16801070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643B4DC5-0CFD-4737-9967-C28E809D8FF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a-DK" altLang="da-DK"/>
              <a:t>Klik for at redigere titeltypografi i masteren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E22C1177-7E42-4542-8767-51E5E392A74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altLang="da-DK"/>
              <a:t>Klik for at redigere teksttypografierne i masteren</a:t>
            </a:r>
          </a:p>
          <a:p>
            <a:pPr lvl="1"/>
            <a:r>
              <a:rPr lang="da-DK" altLang="da-DK"/>
              <a:t>Andet niveau</a:t>
            </a:r>
          </a:p>
          <a:p>
            <a:pPr lvl="2"/>
            <a:r>
              <a:rPr lang="da-DK" altLang="da-DK"/>
              <a:t>Tredje niveau</a:t>
            </a:r>
          </a:p>
          <a:p>
            <a:pPr lvl="3"/>
            <a:r>
              <a:rPr lang="da-DK" altLang="da-DK"/>
              <a:t>Fjerde niveau</a:t>
            </a:r>
          </a:p>
          <a:p>
            <a:pPr lvl="4"/>
            <a:r>
              <a:rPr lang="da-DK" altLang="da-DK"/>
              <a:t>Femte niveau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3F89F9D5-440C-4F1B-9060-BC42FE1CB71C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da-DK" altLang="da-DK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76EB9D33-CEF2-44D2-B305-22E4F5D120E2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da-DK" altLang="da-DK"/>
              <a:t>Læs mere om MIF på   :   www.mif.dk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72FBDC71-2568-490D-BD7F-B7313728DF1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A95A3152-3A6F-489A-A74E-C7BF037B02D7}" type="slidenum">
              <a:rPr lang="da-DK" altLang="da-DK"/>
              <a:pPr/>
              <a:t>‹nr.›</a:t>
            </a:fld>
            <a:endParaRPr lang="da-DK" alt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dsholder til sidefod 4">
            <a:extLst>
              <a:ext uri="{FF2B5EF4-FFF2-40B4-BE49-F238E27FC236}">
                <a16:creationId xmlns:a16="http://schemas.microsoft.com/office/drawing/2014/main" id="{801B5D40-475C-47D4-B508-C7D958E487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altLang="da-DK"/>
              <a:t>Læs mere om MIF på   :   www.mif.dk</a:t>
            </a:r>
          </a:p>
        </p:txBody>
      </p:sp>
      <p:sp>
        <p:nvSpPr>
          <p:cNvPr id="7" name="Pladsholder til slidenummer 5">
            <a:extLst>
              <a:ext uri="{FF2B5EF4-FFF2-40B4-BE49-F238E27FC236}">
                <a16:creationId xmlns:a16="http://schemas.microsoft.com/office/drawing/2014/main" id="{1805E6AD-0331-4F15-9A0C-0658AA863E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43DCB-5A19-4867-A547-4B52B9E6396E}" type="slidenum">
              <a:rPr lang="da-DK" altLang="da-DK"/>
              <a:pPr/>
              <a:t>1</a:t>
            </a:fld>
            <a:endParaRPr lang="da-DK" altLang="da-DK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65C2AD87-CD34-4206-861B-C9B02E4FCDE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1143000"/>
          </a:xfrm>
        </p:spPr>
        <p:txBody>
          <a:bodyPr/>
          <a:lstStyle/>
          <a:p>
            <a:pPr algn="l"/>
            <a:r>
              <a:rPr lang="da-DK" altLang="da-DK" sz="1800" b="1"/>
              <a:t>Midtals Idræts Forening - - - - - &gt;    </a:t>
            </a:r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id="{4FA9F9FD-9365-4089-B67F-288D77801A4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476376"/>
            <a:ext cx="8229600" cy="4649788"/>
          </a:xfrm>
        </p:spPr>
        <p:txBody>
          <a:bodyPr/>
          <a:lstStyle/>
          <a:p>
            <a:pPr marL="0" indent="0">
              <a:buNone/>
            </a:pPr>
            <a:endParaRPr lang="da-DK" altLang="da-DK" dirty="0"/>
          </a:p>
        </p:txBody>
      </p:sp>
      <p:pic>
        <p:nvPicPr>
          <p:cNvPr id="3077" name="Picture 5">
            <a:extLst>
              <a:ext uri="{FF2B5EF4-FFF2-40B4-BE49-F238E27FC236}">
                <a16:creationId xmlns:a16="http://schemas.microsoft.com/office/drawing/2014/main" id="{115B4B61-AD5C-44F3-8638-668D91C0BF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0950" y="333375"/>
            <a:ext cx="925513" cy="935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tandarddesign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22</Words>
  <Application>Microsoft Office PowerPoint</Application>
  <PresentationFormat>Skærmshow (4:3)</PresentationFormat>
  <Paragraphs>4</Paragraphs>
  <Slides>1</Slides>
  <Notes>1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1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</vt:i4>
      </vt:variant>
    </vt:vector>
  </HeadingPairs>
  <TitlesOfParts>
    <vt:vector size="3" baseType="lpstr">
      <vt:lpstr>Arial</vt:lpstr>
      <vt:lpstr>Standarddesign</vt:lpstr>
      <vt:lpstr>Midtals Idræts Forening - - - - - &gt;  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Midtals Idræts Forening - - - - - &gt;</dc:title>
  <dc:creator>bjarne</dc:creator>
  <cp:lastModifiedBy>Bjarne Laugesen</cp:lastModifiedBy>
  <cp:revision>4</cp:revision>
  <dcterms:created xsi:type="dcterms:W3CDTF">2010-11-15T22:14:30Z</dcterms:created>
  <dcterms:modified xsi:type="dcterms:W3CDTF">2022-05-13T16:06:16Z</dcterms:modified>
</cp:coreProperties>
</file>